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sldIdLst>
    <p:sldId id="265" r:id="rId2"/>
    <p:sldId id="271" r:id="rId3"/>
    <p:sldId id="275" r:id="rId4"/>
    <p:sldId id="27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1" autoAdjust="0"/>
    <p:restoredTop sz="89278" autoAdjust="0"/>
  </p:normalViewPr>
  <p:slideViewPr>
    <p:cSldViewPr snapToGrid="0">
      <p:cViewPr varScale="1">
        <p:scale>
          <a:sx n="104" d="100"/>
          <a:sy n="104" d="100"/>
        </p:scale>
        <p:origin x="-792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- 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NPC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split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Tasks </a:t>
            </a:r>
            <a:r>
              <a:rPr lang="de-DE" dirty="0" err="1" smtClean="0"/>
              <a:t>completly</a:t>
            </a:r>
            <a:r>
              <a:rPr lang="de-DE" dirty="0" smtClean="0"/>
              <a:t> </a:t>
            </a:r>
            <a:r>
              <a:rPr lang="de-DE" dirty="0" err="1" smtClean="0"/>
              <a:t>designed</a:t>
            </a:r>
            <a:r>
              <a:rPr lang="de-DE" dirty="0" smtClean="0"/>
              <a:t> in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Single Unit Tasks </a:t>
            </a:r>
            <a:r>
              <a:rPr lang="de-DE" dirty="0" err="1" smtClean="0"/>
              <a:t>and</a:t>
            </a:r>
            <a:r>
              <a:rPr lang="de-DE" dirty="0" smtClean="0"/>
              <a:t> Group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Tasks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, </a:t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simulate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Squads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NPCs </a:t>
            </a:r>
            <a:r>
              <a:rPr lang="de-DE" dirty="0" err="1" smtClean="0"/>
              <a:t>joining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perform</a:t>
            </a:r>
            <a:r>
              <a:rPr lang="de-DE" dirty="0" smtClean="0"/>
              <a:t> a mutual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58" y="1013079"/>
            <a:ext cx="54673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Unit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03" y="2056067"/>
            <a:ext cx="4808029" cy="35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58" y="1013079"/>
            <a:ext cx="546735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Unit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03" y="2056067"/>
            <a:ext cx="4808029" cy="35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41" y="3173730"/>
            <a:ext cx="4061460" cy="89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40" y="4250055"/>
            <a:ext cx="5725668" cy="175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1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761" y="628650"/>
            <a:ext cx="3095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83" y="2189226"/>
            <a:ext cx="39528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19" y="2893314"/>
            <a:ext cx="4989310" cy="323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4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59</Words>
  <Application>Microsoft Office PowerPoint</Application>
  <PresentationFormat>Benutzerdefiniert</PresentationFormat>
  <Paragraphs>23</Paragraphs>
  <Slides>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5" baseType="lpstr">
      <vt:lpstr>powerpoint_hpi_cgs_wide</vt:lpstr>
      <vt:lpstr>AI - Tasks</vt:lpstr>
      <vt:lpstr>Single Unit Tasks</vt:lpstr>
      <vt:lpstr>Single Unit Tasks</vt:lpstr>
      <vt:lpstr>Group Tasks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Owner</cp:lastModifiedBy>
  <cp:revision>44</cp:revision>
  <dcterms:created xsi:type="dcterms:W3CDTF">2013-10-30T14:23:30Z</dcterms:created>
  <dcterms:modified xsi:type="dcterms:W3CDTF">2014-03-23T11:56:50Z</dcterms:modified>
</cp:coreProperties>
</file>